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9AADA-6708-4AE2-BFD4-8BE4B0804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4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FD1B3-BC59-402C-B364-6C5C81ED1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08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76D94-4DC1-4C77-A49F-265E5923A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89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C154B-1F86-424E-B416-C3E2A17B5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38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F3E8D-032D-4211-A800-3420A47ED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01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CA3E-79A1-4631-A529-7DF2AB27E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38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7F94A-8CD6-4B37-98D7-3B438F3FB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14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BAA90-7ED6-4BFC-9192-75BC97C3D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14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BE403-6059-474C-A272-22113223E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1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0A8BE-2513-4C7E-B734-214D97FEF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39665-BD49-4010-A675-DF8EF7166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9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FEE316F-F0CD-4396-909B-2A904ECA64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.vn/imgres?imgurl=http://www.hctv.com.vn/images/action/1633_CHAN%201.jpg&amp;imgrefurl=http://www.hctv.com.vn/modules.php?name=homes&amp;op=ndetail&amp;nc=50&amp;n=2784&amp;usg=__gFu3VyoYNwD_4Jv6snh6wPtFE0s=&amp;h=334&amp;w=512&amp;sz=46&amp;hl=vi&amp;start=37&amp;sig2=ccHn66DvCBgnGnX8XpmMYQ&amp;tbnid=Ew4eKCaqDEAmzM:&amp;tbnh=85&amp;tbnw=131&amp;prev=/images?q=chan&amp;gbv=2&amp;ndsp=18&amp;hl=vi&amp;sa=N&amp;start=36&amp;ei=kgj1Sc3fCqiK6AO145nBDw" TargetMode="Externa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.vn/imgres?imgurl=http://www.muctim.com.vn/article/media/2009/3-22/28101//anh%208%20-%20Dong%20ho%20bao%20thuc.jpg&amp;imgrefurl=http://www.muctim.com.vn/Vietnam/Qua-tang-muc-tim/2009/3-23/28101/&amp;usg=__1CQUXkpVWWOlDFylri9bz5D1AV8=&amp;h=400&amp;w=317&amp;sz=138&amp;hl=vi&amp;start=12&amp;tbnid=SmJyhOmSUrmCzM:&amp;tbnh=124&amp;tbnw=98&amp;prev=/images?q=dong+ho+bao+thuc&amp;gbv=2&amp;hl=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daso\DI_TOI_TRUONG.mp3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hctv.com.vn/images/action/1633_CHAN%201.jpg&amp;imgrefurl=http://www.hctv.com.vn/modules.php?name=homes&amp;op=ndetail&amp;nc=50&amp;n=2784&amp;usg=__gFu3VyoYNwD_4Jv6snh6wPtFE0s=&amp;h=334&amp;w=512&amp;sz=46&amp;hl=vi&amp;start=37&amp;sig2=ccHn66DvCBgnGnX8XpmMYQ&amp;tbnid=Ew4eKCaqDEAmzM:&amp;tbnh=85&amp;tbnw=131&amp;prev=/images?q=chan&amp;gbv=2&amp;ndsp=18&amp;hl=vi&amp;sa=N&amp;start=36&amp;ei=kgj1Sc3fCqiK6AO145nBD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951" y="28575"/>
            <a:ext cx="11664951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44824"/>
            <a:ext cx="8136904" cy="37990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KHÁM PHÁ</a:t>
            </a:r>
            <a:endParaRPr lang="en-US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4152781"/>
            <a:ext cx="640873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Đề tài     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Giác quan của bé</a:t>
            </a:r>
          </a:p>
          <a:p>
            <a:pPr eaLnBrk="1" hangingPunct="1"/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4800600"/>
            <a:ext cx="666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Lứa tuổi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MGL 5 - 6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tuổi</a:t>
            </a: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944562" y="381000"/>
            <a:ext cx="659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2145E"/>
                </a:solidFill>
                <a:latin typeface="Times New Roman" pitchFamily="18" charset="0"/>
                <a:cs typeface="Times New Roman" pitchFamily="18" charset="0"/>
              </a:rPr>
              <a:t>TRƯỜNG MN THỊ TRẤN TRÂU QUỲ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33" y="2276421"/>
            <a:ext cx="2218048" cy="1175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1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31"/>
    </mc:Choice>
    <mc:Fallback xmlns="">
      <p:transition spd="slow" advClick="0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3" name="Picture 5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Lan\Local Settings\Temporary Internet Files\Content.IE5\8P6R8TA3\MCPE02758_0000[1]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866900"/>
            <a:ext cx="36576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Line 9"/>
          <p:cNvSpPr>
            <a:spLocks noChangeShapeType="1"/>
          </p:cNvSpPr>
          <p:nvPr/>
        </p:nvSpPr>
        <p:spPr bwMode="auto">
          <a:xfrm flipH="1">
            <a:off x="3886200" y="3048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6" name="Picture 4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6774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Angelia Perkins\Application Data\Microsoft\Media Catalog\Downloaded Clips\cl1\PE0277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66900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1828800" y="2209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3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1148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438400" y="525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447800" y="4724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33808" name="Picture 16" descr="1633_CHAN%252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57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38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2" name="Picture 6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6774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Lan\Local Settings\Temporary Internet Files\Content.IE5\8P6R8TA3\MCPE02758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07573"/>
            <a:ext cx="365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140_12106543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22193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Xe%20dap%20@660%20cao%20cap%20thong%20nh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90925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xehoi_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28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f_209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0" y="3721677"/>
            <a:ext cx="329393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Su-ky-dieu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6096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413612173999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5943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Twid5425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5867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uoc%20hoa%20Boss%2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867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Lan\Local Settings\Temporary Internet Files\Content.IE5\8P6R8TA3\MCPE02758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caf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6019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qua%20c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6096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 descr="Daisies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943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CHE-VET-THAM-M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670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anh%25208%2520-%2520Dong%2520ho%2520bao%2520thu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15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choi%20nh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790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VO_TAP_VE_3_44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92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dong_may_mekong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ava_S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20713397_images1353246_IMG_677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Day-tre-yeu-la-odong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 descr="kim-cuong-tay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15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mtClean="0">
                <a:latin typeface="Tahoma" pitchFamily="34" charset="0"/>
              </a:rPr>
              <a:t> </a:t>
            </a:r>
            <a:r>
              <a:rPr lang="en-US" altLang="en-US" b="1" smtClean="0">
                <a:latin typeface="Tahoma" pitchFamily="34" charset="0"/>
              </a:rPr>
              <a:t>Xem ai khéo tay?</a:t>
            </a:r>
            <a:endParaRPr lang="en-US" altLang="en-US" smtClean="0">
              <a:latin typeface="Tahoma" pitchFamily="34" charset="0"/>
            </a:endParaRPr>
          </a:p>
          <a:p>
            <a:pPr eaLnBrk="1" hangingPunct="1"/>
            <a:r>
              <a:rPr lang="en-US" altLang="en-US" smtClean="0">
                <a:latin typeface="Tahoma" pitchFamily="34" charset="0"/>
              </a:rPr>
              <a:t>Cô phát cho mỗi bạn một tờ giấy A4 và rổ có chứa các bộ phận của cơ thể. Trên tờ giấy A4 có vẽ sẵn một bộ phận: thân mình, khuôn mặt. Trẻ chọn các bộ phận khác dán lên sao cho tranh đẹp.</a:t>
            </a:r>
            <a:endParaRPr lang="en-US" altLang="en-US" b="1" smtClean="0">
              <a:latin typeface="Tahoma" pitchFamily="34" charset="0"/>
            </a:endParaRPr>
          </a:p>
          <a:p>
            <a:pPr eaLnBrk="1" hangingPunct="1"/>
            <a:r>
              <a:rPr lang="en-US" altLang="en-US" b="1" smtClean="0">
                <a:latin typeface="Tahoma" pitchFamily="34" charset="0"/>
              </a:rPr>
              <a:t>Kết thúc:</a:t>
            </a:r>
            <a:r>
              <a:rPr lang="en-US" altLang="en-US" smtClean="0">
                <a:latin typeface="Tahoma" pitchFamily="34" charset="0"/>
              </a:rPr>
              <a:t> Nhận xét giờ học.</a:t>
            </a:r>
          </a:p>
        </p:txBody>
      </p:sp>
      <p:pic>
        <p:nvPicPr>
          <p:cNvPr id="21508" name="Picture 4" descr="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DI_TOI_TR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49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0104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 GẶP LẠI CÁC CON</a:t>
            </a:r>
            <a:r>
              <a:rPr lang="vi-VN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vi-VN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pPr eaLnBrk="1" hangingPunct="1"/>
            <a:endParaRPr lang="en-US" altLang="en-US" sz="4000" smtClean="0">
              <a:latin typeface="VNI-Avo" pitchFamily="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Trẻ nhận biết năm giác quan của con người, gọi đúng tên và biết chức năng từng cơ quan cảm giác: mũi (khứu giác), lưỡi (vị giác), tai (thính giác), mắt (thị giác), tay (xúc giác).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Luyện các cơ quan cảm giác của trẻ: sờ, nếm, ngửi, quan sát, nghe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Rèn luyện khả năng làm việc theo nhóm, biết nêu lên ý kiến, thảo luận cùng các bạn.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Phát triển thẩm mỹ, ngôn ngữ mạch lạc, khả năng trình bày logic.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Giáo dục trẻ biết nghe lời cô và chơi cùng bạn.</a:t>
            </a:r>
          </a:p>
        </p:txBody>
      </p:sp>
      <p:pic>
        <p:nvPicPr>
          <p:cNvPr id="3076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6000" y="533400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0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Mục đích yêu cầu</a:t>
            </a:r>
            <a:endParaRPr lang="en-US" altLang="en-US" sz="400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pPr eaLnBrk="1" hangingPunct="1"/>
            <a:endParaRPr lang="en-US" altLang="en-US" sz="4000" smtClean="0">
              <a:latin typeface="VNI-Avo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Túi ni lông đựng các vật có mùi: hành, dấm, dầu thơm, v.v…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Các vật có vị: đường, muối, chanh, bánh quy, chocolate, v.v…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Một hộp giấy kín (chỉ chừa một lỗ vừa đủ bàn tay của bé đưa vào) đựng các vật có kết cấu dễ biết như: cục đá nhỏ trơn bóng, miếng vỏ cây xù xì, bông gòn, giấy nhám…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Kéo, giấy, màu, băng ghi âm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Giấy A4 có vẽ bộ phận cơ thể và các bộ phận rời tương ứng với kích thước cơ thể. </a:t>
            </a:r>
          </a:p>
        </p:txBody>
      </p:sp>
      <p:pic>
        <p:nvPicPr>
          <p:cNvPr id="4100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00400" y="685800"/>
            <a:ext cx="3295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altLang="en-US" sz="40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Kể chuyện: Ai quan trọng nhất?</a:t>
            </a: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Đàm thoại: Trong câu chuyện nói về những bộ phận (giác quan) nào của con người?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Kể tên và nêu chức năng của lần lượt từng giác quan.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Chia trẻ thành 5 nhóm, mỗi nhóm bốc thăm xem nhóm mình là giác quan nào?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Sau khi bốc thăm, mỗi nhóm sẽ thảo luận về giác quan đó: vị trí trên cơ thể, hình dáng, chức năng, v.v…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Lần lượt từng nhóm trình bày.</a:t>
            </a:r>
          </a:p>
        </p:txBody>
      </p:sp>
      <p:pic>
        <p:nvPicPr>
          <p:cNvPr id="5124" name="Picture 4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362200" y="457200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>
                <a:solidFill>
                  <a:srgbClr val="FF6600"/>
                </a:solidFill>
              </a:rPr>
              <a:t>Hoạt động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000" smtClean="0">
              <a:latin typeface="VNI-Avo" pitchFamily="2" charset="0"/>
            </a:endParaRPr>
          </a:p>
        </p:txBody>
      </p:sp>
      <p:pic>
        <p:nvPicPr>
          <p:cNvPr id="12" name="Picture 5" descr="C:\Documents and Settings\Angelia Perkins\Application Data\Microsoft\Media Catalog\Downloaded Clips\cl1\PE02774_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676400"/>
            <a:ext cx="3429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41910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7656" name="Picture 8" descr="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" name="Picture 4" descr="C:\Documents and Settings\Angelia Perkins\Application Data\Microsoft\Media Catalog\Downloaded Clips\cl0\HM00379_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066800"/>
            <a:ext cx="26670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4419600" y="3352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8681" name="Picture 9" descr="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5" name="Picture 7" descr="C:\Documents and Settings\Lan\Local Settings\Temporary Internet Files\Content.IE5\GHS7GVWV\MCHM00388_0000[1]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762000"/>
            <a:ext cx="2789238" cy="267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3810000" y="3581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600200" y="4868863"/>
            <a:ext cx="5943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smtClean="0">
                <a:solidFill>
                  <a:srgbClr val="0066FF"/>
                </a:solidFill>
                <a:latin typeface="VNI-Avo" pitchFamily="2" charset="0"/>
              </a:rPr>
              <a:t> </a:t>
            </a:r>
            <a:endParaRPr lang="en-US" altLang="en-US" sz="2500">
              <a:solidFill>
                <a:srgbClr val="0066FF"/>
              </a:solidFill>
              <a:latin typeface="VNI-Avo" pitchFamily="2" charset="0"/>
            </a:endParaRPr>
          </a:p>
        </p:txBody>
      </p:sp>
      <p:pic>
        <p:nvPicPr>
          <p:cNvPr id="29704" name="Picture 8" descr="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" name="Picture 3" descr="C:\Documents and Settings\Angelia Perkins\Application Data\Microsoft\Media Catalog\Downloaded Clips\cl4\BD10373_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81000"/>
            <a:ext cx="29718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343400" y="2971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30728" name="Picture 8" descr="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267200" y="3048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31752" name="Picture 8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415143"/>
            <a:ext cx="91440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1633_CHAN%252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62100"/>
            <a:ext cx="304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427</Words>
  <Application>Microsoft Office PowerPoint</Application>
  <PresentationFormat>On-screen Show (4:3)</PresentationFormat>
  <Paragraphs>29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</cp:lastModifiedBy>
  <cp:revision>16</cp:revision>
  <dcterms:created xsi:type="dcterms:W3CDTF">2009-04-26T02:44:21Z</dcterms:created>
  <dcterms:modified xsi:type="dcterms:W3CDTF">2020-04-24T11:13:38Z</dcterms:modified>
</cp:coreProperties>
</file>